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61DE-24AC-4C9C-920A-352440602023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ADC0-1742-4A1C-8D0D-5010B2F7B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61DE-24AC-4C9C-920A-352440602023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ADC0-1742-4A1C-8D0D-5010B2F7B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22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61DE-24AC-4C9C-920A-352440602023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ADC0-1742-4A1C-8D0D-5010B2F7B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33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61DE-24AC-4C9C-920A-352440602023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ADC0-1742-4A1C-8D0D-5010B2F7B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58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61DE-24AC-4C9C-920A-352440602023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ADC0-1742-4A1C-8D0D-5010B2F7B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3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61DE-24AC-4C9C-920A-352440602023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ADC0-1742-4A1C-8D0D-5010B2F7B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7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61DE-24AC-4C9C-920A-352440602023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ADC0-1742-4A1C-8D0D-5010B2F7B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6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61DE-24AC-4C9C-920A-352440602023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ADC0-1742-4A1C-8D0D-5010B2F7B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87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61DE-24AC-4C9C-920A-352440602023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ADC0-1742-4A1C-8D0D-5010B2F7B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65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61DE-24AC-4C9C-920A-352440602023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ADC0-1742-4A1C-8D0D-5010B2F7B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88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61DE-24AC-4C9C-920A-352440602023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CADC0-1742-4A1C-8D0D-5010B2F7B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56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961DE-24AC-4C9C-920A-352440602023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CADC0-1742-4A1C-8D0D-5010B2F7B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57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749480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On her visit to Armenia, Millie has gotten lost in Yerevan, the nation’s capital.  </a:t>
            </a:r>
            <a:endParaRPr lang="en-US" dirty="0" smtClean="0"/>
          </a:p>
          <a:p>
            <a:r>
              <a:rPr lang="en-US" dirty="0" smtClean="0"/>
              <a:t>She </a:t>
            </a:r>
            <a:r>
              <a:rPr lang="en-US" dirty="0"/>
              <a:t>is now at the </a:t>
            </a:r>
            <a:r>
              <a:rPr lang="en-US" dirty="0" err="1"/>
              <a:t>Metropoliten</a:t>
            </a:r>
            <a:r>
              <a:rPr lang="en-US" dirty="0"/>
              <a:t> (subway) station named </a:t>
            </a:r>
            <a:r>
              <a:rPr lang="en-US" b="1" dirty="0" err="1"/>
              <a:t>Shengavit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her friends are waiting for her at the station named </a:t>
            </a:r>
            <a:r>
              <a:rPr lang="en-US" b="1" dirty="0" err="1"/>
              <a:t>Barekamutyun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/>
              <a:t>you help Millie meet up with her friends?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314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066800"/>
            <a:ext cx="7072312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21212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FFFF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1351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233729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Assuming </a:t>
            </a:r>
            <a:r>
              <a:rPr lang="en-US" dirty="0"/>
              <a:t>Millie takes a train in the right direction, which will be the first </a:t>
            </a:r>
            <a:endParaRPr lang="en-US" dirty="0" smtClean="0"/>
          </a:p>
          <a:p>
            <a:r>
              <a:rPr lang="en-US" dirty="0" smtClean="0"/>
              <a:t>stop </a:t>
            </a:r>
            <a:r>
              <a:rPr lang="en-US" dirty="0"/>
              <a:t>after </a:t>
            </a:r>
            <a:r>
              <a:rPr lang="en-US" dirty="0" err="1"/>
              <a:t>Shengavit</a:t>
            </a:r>
            <a:r>
              <a:rPr lang="en-US" dirty="0"/>
              <a:t>?  </a:t>
            </a:r>
            <a:r>
              <a:rPr lang="en-US" dirty="0" smtClean="0"/>
              <a:t>Note that </a:t>
            </a:r>
            <a:r>
              <a:rPr lang="en-US" dirty="0"/>
              <a:t>all names of stations listed below appear on the map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a. </a:t>
            </a:r>
            <a:r>
              <a:rPr lang="en-US" dirty="0" err="1"/>
              <a:t>Gortsaranayin</a:t>
            </a:r>
            <a:r>
              <a:rPr lang="en-US" dirty="0"/>
              <a:t>   </a:t>
            </a:r>
          </a:p>
          <a:p>
            <a:r>
              <a:rPr lang="en-US" dirty="0"/>
              <a:t>b. </a:t>
            </a:r>
            <a:r>
              <a:rPr lang="en-US" dirty="0" err="1"/>
              <a:t>Zoravar</a:t>
            </a:r>
            <a:r>
              <a:rPr lang="en-US" dirty="0"/>
              <a:t> </a:t>
            </a:r>
            <a:r>
              <a:rPr lang="en-US" dirty="0" err="1"/>
              <a:t>Andranik</a:t>
            </a:r>
            <a:endParaRPr lang="en-US" dirty="0"/>
          </a:p>
          <a:p>
            <a:r>
              <a:rPr lang="en-US" dirty="0"/>
              <a:t>c. </a:t>
            </a:r>
            <a:r>
              <a:rPr lang="en-US" dirty="0" err="1"/>
              <a:t>Charbakh</a:t>
            </a:r>
            <a:endParaRPr lang="en-US" dirty="0"/>
          </a:p>
          <a:p>
            <a:r>
              <a:rPr lang="en-US" dirty="0"/>
              <a:t>d. </a:t>
            </a:r>
            <a:r>
              <a:rPr lang="en-US" dirty="0" err="1"/>
              <a:t>Garegin</a:t>
            </a:r>
            <a:r>
              <a:rPr lang="en-US" dirty="0"/>
              <a:t> </a:t>
            </a:r>
            <a:r>
              <a:rPr lang="en-US" dirty="0" err="1"/>
              <a:t>Njdehi</a:t>
            </a:r>
            <a:r>
              <a:rPr lang="en-US" dirty="0"/>
              <a:t> </a:t>
            </a:r>
            <a:r>
              <a:rPr lang="en-US" dirty="0" err="1"/>
              <a:t>Hraparak</a:t>
            </a:r>
            <a:endParaRPr lang="en-US" dirty="0"/>
          </a:p>
          <a:p>
            <a:r>
              <a:rPr lang="en-US" dirty="0"/>
              <a:t>e. none of the above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 smtClean="0"/>
              <a:t>2. After </a:t>
            </a:r>
            <a:r>
              <a:rPr lang="en-US" dirty="0"/>
              <a:t>boarding at </a:t>
            </a:r>
            <a:r>
              <a:rPr lang="en-US" dirty="0" err="1"/>
              <a:t>Shengavit</a:t>
            </a:r>
            <a:r>
              <a:rPr lang="en-US" dirty="0"/>
              <a:t>, how many stops will it take Millie to get </a:t>
            </a:r>
            <a:r>
              <a:rPr lang="en-US" dirty="0" smtClean="0"/>
              <a:t>to</a:t>
            </a:r>
          </a:p>
          <a:p>
            <a:r>
              <a:rPr lang="en-US" dirty="0" err="1" smtClean="0"/>
              <a:t>Barekamutyun</a:t>
            </a:r>
            <a:r>
              <a:rPr lang="en-US" dirty="0" smtClean="0"/>
              <a:t> </a:t>
            </a:r>
            <a:r>
              <a:rPr lang="en-US" dirty="0"/>
              <a:t>(don’t </a:t>
            </a:r>
            <a:r>
              <a:rPr lang="en-US" dirty="0" smtClean="0"/>
              <a:t>include </a:t>
            </a:r>
            <a:r>
              <a:rPr lang="en-US" dirty="0" err="1" smtClean="0"/>
              <a:t>Shengavit</a:t>
            </a:r>
            <a:r>
              <a:rPr lang="en-US" dirty="0" smtClean="0"/>
              <a:t> </a:t>
            </a:r>
            <a:r>
              <a:rPr lang="en-US" dirty="0"/>
              <a:t>itself in the number of stops)?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 smtClean="0"/>
              <a:t>3. What </a:t>
            </a:r>
            <a:r>
              <a:rPr lang="en-US" dirty="0"/>
              <a:t>is the name (transcribed into English) of the end station on the </a:t>
            </a:r>
            <a:r>
              <a:rPr lang="en-US" dirty="0" smtClean="0"/>
              <a:t>short,</a:t>
            </a:r>
          </a:p>
          <a:p>
            <a:r>
              <a:rPr lang="en-US" dirty="0" smtClean="0"/>
              <a:t>five-station </a:t>
            </a:r>
            <a:r>
              <a:rPr lang="en-US" dirty="0"/>
              <a:t>line that </a:t>
            </a:r>
            <a:r>
              <a:rPr lang="en-US" dirty="0" smtClean="0"/>
              <a:t>is  currently </a:t>
            </a:r>
            <a:r>
              <a:rPr lang="en-US" dirty="0"/>
              <a:t>in </a:t>
            </a:r>
            <a:r>
              <a:rPr lang="en-US" dirty="0" smtClean="0"/>
              <a:t>construction</a:t>
            </a:r>
            <a:r>
              <a:rPr lang="en-US" dirty="0"/>
              <a:t>, shown in a different </a:t>
            </a:r>
            <a:endParaRPr lang="en-US" dirty="0" smtClean="0"/>
          </a:p>
          <a:p>
            <a:r>
              <a:rPr lang="en-US" dirty="0" smtClean="0"/>
              <a:t>shade </a:t>
            </a:r>
            <a:r>
              <a:rPr lang="en-US" dirty="0"/>
              <a:t>on the map?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734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89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Dragomir Radev</dc:creator>
  <cp:lastModifiedBy>Dragomir Radev</cp:lastModifiedBy>
  <cp:revision>1</cp:revision>
  <dcterms:created xsi:type="dcterms:W3CDTF">2014-07-15T21:13:51Z</dcterms:created>
  <dcterms:modified xsi:type="dcterms:W3CDTF">2014-07-15T21:19:21Z</dcterms:modified>
</cp:coreProperties>
</file>